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7"/>
  </p:notesMasterIdLst>
  <p:sldIdLst>
    <p:sldId id="266" r:id="rId2"/>
    <p:sldId id="258" r:id="rId3"/>
    <p:sldId id="259" r:id="rId4"/>
    <p:sldId id="452" r:id="rId5"/>
    <p:sldId id="453" r:id="rId6"/>
    <p:sldId id="455" r:id="rId7"/>
    <p:sldId id="456" r:id="rId8"/>
    <p:sldId id="458" r:id="rId9"/>
    <p:sldId id="461" r:id="rId10"/>
    <p:sldId id="463" r:id="rId11"/>
    <p:sldId id="468" r:id="rId12"/>
    <p:sldId id="466" r:id="rId13"/>
    <p:sldId id="467" r:id="rId14"/>
    <p:sldId id="477" r:id="rId15"/>
    <p:sldId id="469" r:id="rId16"/>
    <p:sldId id="470" r:id="rId17"/>
    <p:sldId id="471" r:id="rId18"/>
    <p:sldId id="451" r:id="rId19"/>
    <p:sldId id="459" r:id="rId20"/>
    <p:sldId id="472" r:id="rId21"/>
    <p:sldId id="447" r:id="rId22"/>
    <p:sldId id="473" r:id="rId23"/>
    <p:sldId id="474" r:id="rId24"/>
    <p:sldId id="475" r:id="rId25"/>
    <p:sldId id="476" r:id="rId26"/>
    <p:sldId id="478" r:id="rId27"/>
    <p:sldId id="479" r:id="rId28"/>
    <p:sldId id="480" r:id="rId29"/>
    <p:sldId id="482" r:id="rId30"/>
    <p:sldId id="483" r:id="rId31"/>
    <p:sldId id="484" r:id="rId32"/>
    <p:sldId id="485" r:id="rId33"/>
    <p:sldId id="264" r:id="rId34"/>
    <p:sldId id="446" r:id="rId35"/>
    <p:sldId id="444" r:id="rId36"/>
  </p:sldIdLst>
  <p:sldSz cx="9144000" cy="6858000" type="screen4x3"/>
  <p:notesSz cx="6858000" cy="9144000"/>
  <p:embeddedFontLst>
    <p:embeddedFont>
      <p:font typeface="KoPub돋움체_Pro Bold" panose="020B0600000101010101" charset="-127"/>
      <p:bold r:id="rId38"/>
    </p:embeddedFont>
    <p:embeddedFont>
      <p:font typeface="D2Coding" panose="020B0609020101020101" pitchFamily="49" charset="-127"/>
      <p:regular r:id="rId39"/>
      <p:bold r:id="rId40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03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7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84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BB0DD-D7C0-E31D-71D2-336867BBD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9999B4-07EE-39A3-F722-A776742FC7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D29D18-28D6-3C67-5DC6-49B46B496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2743C-102D-9F4F-385A-EAE6072738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13023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5425C-8723-EF50-84D4-5C5A4504B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82423C-9104-D313-48A3-D241242CDB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6BB341-FEBD-59A0-3D67-ACA5B285B5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9CF560-0199-B85A-6EF1-AB621451EC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0705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ko-KR" altLang="en-US" dirty="0"/>
              <a:t> </a:t>
            </a:r>
            <a:r>
              <a:rPr lang="en-US" altLang="ko-KR" dirty="0"/>
              <a:t>ppt</a:t>
            </a:r>
            <a:r>
              <a:rPr lang="ko-KR" altLang="en-US" dirty="0"/>
              <a:t> 띄우면 배경이 같이 검정이라 생각보다 잘리는 느낌이 없음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292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보통 리버스 프록시를 이용해서 </a:t>
            </a:r>
            <a:r>
              <a:rPr lang="en-US" altLang="ko-KR" dirty="0"/>
              <a:t>web </a:t>
            </a:r>
            <a:r>
              <a:rPr lang="ko-KR" altLang="en-US" dirty="0"/>
              <a:t>앱과 연결된다는 것도 설명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820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886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F84CA-34CC-E1A1-358F-6424B9E50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15E88B-5CF7-9E8F-709C-DB4192B6A6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C49B51-E247-2F1E-B4F6-2BABC5726E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24C0B-5CFD-9205-FE05-8467DE72B8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721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1FDBDE-36A5-D67C-04AE-AE03EB38E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9E55A8-26AF-6A7F-AC57-72622C53D6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75CA45-C18B-1FE5-CF2E-2DF71C7F80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BC95B2-4693-275D-2A2F-2D81C7C39D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445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663D8-6465-A52E-7C95-871780C84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C06911-8B65-4180-F179-43C41292CB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68A4C8-DF45-7B07-4447-FD3A34F2F1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7A9356-2C7C-F5D9-9F5B-E736B4CEC6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167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6ABF0-9783-00A0-16B3-828F0E749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E9CC12-28D6-ECF7-3E31-E88B376F14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406929-86FD-AE38-2A1D-85B5C10A36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17EF73-9B63-BC3F-6D19-176FAA8DB4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738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6BA1C-3F0C-AC38-08E7-BFAE16E32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9D34D8-142C-4E79-DDC2-774708F1F4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36F4B8-8692-CAF0-82C6-A33D1C4BBB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VM </a:t>
            </a:r>
            <a:r>
              <a:rPr lang="ko-KR" altLang="en-US" dirty="0"/>
              <a:t>과의 차이점</a:t>
            </a:r>
            <a:r>
              <a:rPr lang="en-US" altLang="ko-KR" dirty="0"/>
              <a:t>? </a:t>
            </a:r>
            <a:r>
              <a:rPr lang="ko-KR" altLang="en-US" dirty="0"/>
              <a:t>컴퓨터 전부를 따라하지는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OS-level</a:t>
            </a:r>
            <a:r>
              <a:rPr lang="ko-KR" altLang="en-US" dirty="0"/>
              <a:t>에서의 가상화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13ACC-735D-4F75-4686-D79AE6428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66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Application Tech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DC9AE-2DB4-69CA-ABD3-5F4F762DE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B47E04F-17F8-BA22-25F4-F5EE6536316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F790F29-CD17-E619-A0F6-6C7FCAAFA19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C412A2E-8030-5073-F237-7F04738010A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20B2A9F-F446-342F-73E8-0BF11142FE3C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4A2A1C8-67F8-275E-84E7-81DDA558380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Location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F97DD8D-F2CD-6F1A-EF0B-2884B8608A4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Server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5743528-39C2-4278-E410-AF1B60F988CC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Set-Cookie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5AF46DE-ECB4-6194-B513-8962924F544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어디로 가주세요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DD8872D-6A9F-F8A2-AE27-B95E5F39469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서버이름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FE3E374-3865-7F7C-3E8D-2A1E3D48550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쿠키 발급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A87D32C9-A1D2-3BAD-F8FD-7E08A2A3568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Headers - Response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D0EFF9-C0F5-0413-2279-E88D09361827}"/>
              </a:ext>
            </a:extLst>
          </p:cNvPr>
          <p:cNvSpPr txBox="1"/>
          <p:nvPr/>
        </p:nvSpPr>
        <p:spPr>
          <a:xfrm>
            <a:off x="4572000" y="2340000"/>
            <a:ext cx="45719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Expires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DBE645-AF35-EE98-CDB8-64447D8E3912}"/>
              </a:ext>
            </a:extLst>
          </p:cNvPr>
          <p:cNvSpPr txBox="1"/>
          <p:nvPr/>
        </p:nvSpPr>
        <p:spPr>
          <a:xfrm>
            <a:off x="4572000" y="3420000"/>
            <a:ext cx="45719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COOP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96871E-CD87-A82F-AE94-2595B22029FC}"/>
              </a:ext>
            </a:extLst>
          </p:cNvPr>
          <p:cNvSpPr txBox="1"/>
          <p:nvPr/>
        </p:nvSpPr>
        <p:spPr>
          <a:xfrm>
            <a:off x="4572001" y="4500000"/>
            <a:ext cx="4571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ACAO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F75E29-E000-27DD-298C-DFC459546B50}"/>
              </a:ext>
            </a:extLst>
          </p:cNvPr>
          <p:cNvSpPr txBox="1"/>
          <p:nvPr/>
        </p:nvSpPr>
        <p:spPr>
          <a:xfrm>
            <a:off x="4752000" y="2879668"/>
            <a:ext cx="43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캐싱 기간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DE0C5F-70E9-EB6D-A9D7-2DB5E43AF9C1}"/>
              </a:ext>
            </a:extLst>
          </p:cNvPr>
          <p:cNvSpPr txBox="1"/>
          <p:nvPr/>
        </p:nvSpPr>
        <p:spPr>
          <a:xfrm>
            <a:off x="4752000" y="3964002"/>
            <a:ext cx="43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페이지가 다른 도메인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(origin)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을 참조 가능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37DBC6-A68A-C5F1-9891-2E85A78401A3}"/>
              </a:ext>
            </a:extLst>
          </p:cNvPr>
          <p:cNvSpPr txBox="1"/>
          <p:nvPr/>
        </p:nvSpPr>
        <p:spPr>
          <a:xfrm>
            <a:off x="4752000" y="5048336"/>
            <a:ext cx="43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다른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도메인이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서버 자원을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호출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가능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F26361-E169-9938-559E-85965C30003C}"/>
              </a:ext>
            </a:extLst>
          </p:cNvPr>
          <p:cNvSpPr txBox="1"/>
          <p:nvPr/>
        </p:nvSpPr>
        <p:spPr>
          <a:xfrm>
            <a:off x="359999" y="5882446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 Origin Opener Policy.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나중에 다룸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E59A95-7AF7-C88B-B57A-68A97609B780}"/>
              </a:ext>
            </a:extLst>
          </p:cNvPr>
          <p:cNvSpPr txBox="1"/>
          <p:nvPr/>
        </p:nvSpPr>
        <p:spPr>
          <a:xfrm>
            <a:off x="360000" y="6190223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Access Control Allow Origin.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나중에 다룸</a:t>
            </a:r>
          </a:p>
        </p:txBody>
      </p:sp>
    </p:spTree>
    <p:extLst>
      <p:ext uri="{BB962C8B-B14F-4D97-AF65-F5344CB8AC3E}">
        <p14:creationId xmlns:p14="http://schemas.microsoft.com/office/powerpoint/2010/main" val="1585839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B0287-21DC-F08C-17AF-55CE9AEFA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D1DFE4D-2FCF-337A-0390-A87BB3C8F8A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132050E-239B-1A0B-C55F-F666565661A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8D6B14E-7529-123B-BE8C-77CA348CA21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9BC89562-8E89-F71C-C8E1-C1CE106D3A67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7250389-2073-4532-301C-E8CE9572BEFA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Q.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다 외워야 하나요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9C2A226-E4FA-EEB9-6CB5-03676372065D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아니지만 굉장히 자주 보게 된다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37C2BA7-B95E-F7E2-7601-74721C71931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강조한 것만 알아두면 문제 없음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4EF368C8-536A-8553-BC1E-9DC3AF5B3AA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888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9A0D2-2876-8C83-0543-D452FFA79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030DA46-A938-F599-B42B-AA239CA309F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F013E58-E3F9-CEBD-9FD5-B988E4D9566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0A0C52D-A43E-BA1E-509F-07A98267828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35B7790D-06DE-C06D-2A0C-9009DA0A32F5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B2DE2CD-7614-E597-C9D1-49094C2F11D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Set-Cookie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8AE8372-B828-350A-2511-FB52EE76527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HttpOnly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/Secure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DC17161-56D3-82AE-099F-49F05FF92D7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Domain / path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57537F1-F5B9-5DE2-C679-636278C64C2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Set-Cookie: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sessionId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=a1;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HttpOnly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; Path=/; Secure;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SameSite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=Lax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14631B-5537-E574-5692-D16FBFD32DC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는 쿠키접근 불가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http</a:t>
              </a:r>
              <a:r>
                <a:rPr lang="en-US" altLang="ko-KR" u="sng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만 허용</a:t>
              </a:r>
              <a:endParaRPr lang="ko-KR" altLang="en-US" u="sng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999302C-2CF0-8C7A-D6CD-4D5FC572FF52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Domain/path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아래에서만 유효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D123CF6B-45E6-3C4B-3A7C-4AE4D4596C1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Cookie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998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E2A5B-CD97-AE8A-87A6-9AB8ABBA3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FC0129-3C65-3D98-6476-83C96ED6FE7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75385B1-A4D0-04B7-ED05-86B4B68BBAA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9A855FC-06A3-08D6-E313-5E19DB91EB0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0387421-0A7A-0118-8C16-443EAA8128B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Status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Codes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4B01F2B8-FE0E-9656-BD79-F59957F94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5" t="24823" r="7429" b="15291"/>
          <a:stretch>
            <a:fillRect/>
          </a:stretch>
        </p:blipFill>
        <p:spPr>
          <a:xfrm>
            <a:off x="1164181" y="2122395"/>
            <a:ext cx="7031222" cy="3835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262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72DB5-963D-6286-C509-1DB532012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A2C2065-FBC7-B672-1A5C-83FABF3A09A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18F9868-7073-A15E-050D-9AB8AAD60D76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54969B-E0BD-7C2C-709D-C048AACFBAB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1E875F3-49F0-50CE-0E8F-0ECA622F6BD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Status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Codes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7B1D00A0-A7A4-4D51-0921-055ACA95E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5" t="24823" r="7429" b="15291"/>
          <a:stretch>
            <a:fillRect/>
          </a:stretch>
        </p:blipFill>
        <p:spPr>
          <a:xfrm>
            <a:off x="1164181" y="2122395"/>
            <a:ext cx="7031222" cy="38356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26F85A-4084-3BBC-9AEB-DCB219D7618B}"/>
              </a:ext>
            </a:extLst>
          </p:cNvPr>
          <p:cNvSpPr txBox="1"/>
          <p:nvPr/>
        </p:nvSpPr>
        <p:spPr>
          <a:xfrm>
            <a:off x="5564980" y="2348753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나중에 줄게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242DB6-B470-1521-F3AB-ED32FCBE2E3E}"/>
              </a:ext>
            </a:extLst>
          </p:cNvPr>
          <p:cNvSpPr txBox="1"/>
          <p:nvPr/>
        </p:nvSpPr>
        <p:spPr>
          <a:xfrm>
            <a:off x="5564980" y="3044088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정상동작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709DE5-FC07-B605-A6C6-3E6C6F907AFB}"/>
              </a:ext>
            </a:extLst>
          </p:cNvPr>
          <p:cNvSpPr txBox="1"/>
          <p:nvPr/>
        </p:nvSpPr>
        <p:spPr>
          <a:xfrm>
            <a:off x="5564980" y="3739423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Redirect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6DD58B-44EA-6E92-48C6-41D2D0C57E15}"/>
              </a:ext>
            </a:extLst>
          </p:cNvPr>
          <p:cNvSpPr txBox="1"/>
          <p:nvPr/>
        </p:nvSpPr>
        <p:spPr>
          <a:xfrm>
            <a:off x="5564980" y="4434758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잘못된 접근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130985-5F80-6741-A777-04E6AFCF8E8E}"/>
              </a:ext>
            </a:extLst>
          </p:cNvPr>
          <p:cNvSpPr txBox="1"/>
          <p:nvPr/>
        </p:nvSpPr>
        <p:spPr>
          <a:xfrm>
            <a:off x="5564980" y="5130094"/>
            <a:ext cx="183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잘못된 서버</a:t>
            </a:r>
          </a:p>
        </p:txBody>
      </p:sp>
    </p:spTree>
    <p:extLst>
      <p:ext uri="{BB962C8B-B14F-4D97-AF65-F5344CB8AC3E}">
        <p14:creationId xmlns:p14="http://schemas.microsoft.com/office/powerpoint/2010/main" val="2909448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BF215-AE33-C6FC-F520-3ECB5148B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BF10DE-599E-2E1E-1CC2-A6F0106E6E3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427E7E-AB1F-CEF3-EC49-7BCF030CBB3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413B42F-EAFA-5C8F-E071-99E06C4A34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6FC5179-D5B3-CB33-5534-43139CC2EFE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 Secure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2" name="그룹 2">
            <a:extLst>
              <a:ext uri="{FF2B5EF4-FFF2-40B4-BE49-F238E27FC236}">
                <a16:creationId xmlns:a16="http://schemas.microsoft.com/office/drawing/2014/main" id="{955CAAE3-FD4D-0FD9-7EE6-63CEC9968EFB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6C49C4E-9AFA-66FF-BE79-737F559CB34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SSL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추가된 구조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CE17863-0FB5-48FB-5AB3-9B52DAB0766E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DNS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스푸핑이 있더라도 비교적 안전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CCE87EF-996D-0661-FC98-DB6353F4E525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Secure Socket Layer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076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AF8A02-E659-ED52-2FED-DF11BD44A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C5BEAE8-4A0E-00B1-33CD-C1F827C4022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963A65A-68C5-C05C-FC21-E79D2BCC02E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22E81A6-55A9-33BA-8EE2-D7D3405EEC1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EB40637-F4BC-6830-D5D6-919863F9E3C1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3B14E63-F2CA-29A1-CDC7-B850A757CB1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1. SSL key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교환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A7E8B35-EA46-FDC9-5EBD-7685371ACF9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2.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 후 통신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6EBF0DE-1138-73C7-9186-7B5DD800B503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컴퓨터 어딘가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sslkeylogfile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있음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F5E6BD13-E3DA-62AF-04B5-DF3B164A2C9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간단한 동작 방식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47B917-7A03-26EE-65D7-4AFA5A194801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모든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암호화</a:t>
            </a:r>
          </a:p>
        </p:txBody>
      </p:sp>
    </p:spTree>
    <p:extLst>
      <p:ext uri="{BB962C8B-B14F-4D97-AF65-F5344CB8AC3E}">
        <p14:creationId xmlns:p14="http://schemas.microsoft.com/office/powerpoint/2010/main" val="737702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FD6C7-E63B-D798-ADDE-933C14B32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054D937-83D2-4D3E-F89F-9D5CFDBCDE9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8366301-35DC-F2A0-175D-D4315DC5B8E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00B8766-D59C-55F8-F753-A6E5E2A9F46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77452B6-BE33-BCD3-9BCC-D324DA718A4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간단한 동작 방식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F59BF5-8EDF-0A16-B822-B7B137D3B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581" y="355006"/>
            <a:ext cx="5743221" cy="56029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A5FC24-A281-E7A5-50BA-07EA5CC0F328}"/>
              </a:ext>
            </a:extLst>
          </p:cNvPr>
          <p:cNvSpPr/>
          <p:nvPr/>
        </p:nvSpPr>
        <p:spPr>
          <a:xfrm>
            <a:off x="3852333" y="762000"/>
            <a:ext cx="431800" cy="1879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58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A9121B-CFEB-C66A-5D8E-49FFAA20E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97E1D5F-68D1-4201-F253-91E76FBF6705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BuildingBlocks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BA5314-E594-4938-B9FE-CD5F374E23C0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Gateway / WA / Containers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D3A209-8CAE-8EA7-DFF6-F265B4724235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52744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86A94-891F-A921-533C-03597966A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6E41271-B054-6D86-8A37-A2A28C6668E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CA203F8-A1F0-908D-E7F7-912C9D61CF0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569C9FB-AD7C-78C9-2F4E-998051B0000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DD65A935-61BE-16B9-6527-DB4A7EA92109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B363721-2CD7-2985-1463-DE404B80089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Web Server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FC6C2F3-737E-62CE-6614-09FA6562011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Reverse Proxy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33F0014-E61C-EA37-7DA3-A04DC024D049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Gateway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B344FA2-DCF4-9D35-C62F-139B69574BF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정적인 파일들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이미지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HTML, CSS, JS)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을 빠르게 뿌려주는 역할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2EB488B-3533-E1F1-7CFE-D4CC5D7080E6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들어오는 요청을 받아서 뒤쪽의 여러 서버에 나눠주는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Load Balancer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역할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7DF929B-66AB-DC29-6BC0-646552E82E54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SSL(https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암호화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캐싱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압축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보안 필터링 등 미리 처리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2103F3E-0E08-6517-ECE0-F5F49CF66A89}"/>
              </a:ext>
            </a:extLst>
          </p:cNvPr>
          <p:cNvSpPr txBox="1"/>
          <p:nvPr/>
        </p:nvSpPr>
        <p:spPr>
          <a:xfrm>
            <a:off x="359999" y="5882446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[Engine X]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97A217-973E-6EFF-3DEF-36051CEEBFC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Server + reverse proxy + …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A5FBD9-F6FB-1A60-039E-B539B33C62F1}"/>
              </a:ext>
            </a:extLst>
          </p:cNvPr>
          <p:cNvSpPr txBox="1"/>
          <p:nvPr/>
        </p:nvSpPr>
        <p:spPr>
          <a:xfrm>
            <a:off x="360000" y="6190223"/>
            <a:ext cx="36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말고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Apache[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아파치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도 많이 쓴다</a:t>
            </a:r>
          </a:p>
        </p:txBody>
      </p:sp>
    </p:spTree>
    <p:extLst>
      <p:ext uri="{BB962C8B-B14F-4D97-AF65-F5344CB8AC3E}">
        <p14:creationId xmlns:p14="http://schemas.microsoft.com/office/powerpoint/2010/main" val="324615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HTTP/HTTPS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Requests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47113E-F785-11FB-777E-4B62C44AD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715B7BA-2B12-246D-9797-93E7F10AA82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5889E77-E6BC-AA99-93DA-BA47CEA87C2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38BDA2-E776-50C2-8731-108E7A09923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50E2AE-7528-6D1C-796E-3336387DB6D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Diagram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FCB33F0-1EFB-B67D-2FBF-83C56EAE16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318" y="2144304"/>
            <a:ext cx="6725365" cy="388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252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BC67E-42BA-7FA5-70E6-CE1B29D61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D38787-E118-1B3E-F840-1F8A28345C9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FrontEnd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8FABB2-1603-562E-6D80-01EC22E74D4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19AFA66-8209-6897-0148-53ADD2C0130A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E3ED395-FAE9-3621-E4B7-1F777D597D1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HTML, CSS, JS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전달하는 곳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0F315D-6D1E-AA69-71DC-B3372188D63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UI/UX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03A601E-EC19-332B-4974-3D0CE8DBC46F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브라우저에서 실행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41775D6-4EAE-1C68-BF1D-79D81A77D9B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963E48D-9411-A289-AD6F-DC178FC1FA5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25FA95-6EE8-884C-1061-73FD448AB8A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Client-Side + Server-Side Rendered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F102B-66F1-F53B-FA6F-2EE58A77DD64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웹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요소</a:t>
            </a:r>
          </a:p>
        </p:txBody>
      </p:sp>
    </p:spTree>
    <p:extLst>
      <p:ext uri="{BB962C8B-B14F-4D97-AF65-F5344CB8AC3E}">
        <p14:creationId xmlns:p14="http://schemas.microsoft.com/office/powerpoint/2010/main" val="14071801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43649-9437-9D78-C12C-098A627FB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D5B998-2F67-B058-2A5B-872C383C318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BackEnd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756379-1A96-ED44-9890-033910C01B7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9BE8EA-2283-B92C-D572-0F0037B64FA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EDBEAAB-5D87-B266-BE40-8D835672411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F1D6AE-0F95-87E0-615D-1117EFF2327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Server Logic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AA335DC-9089-52B3-E7B9-866F80D98F3D}"/>
              </a:ext>
            </a:extLst>
          </p:cNvPr>
          <p:cNvGrpSpPr/>
          <p:nvPr/>
        </p:nvGrpSpPr>
        <p:grpSpPr>
          <a:xfrm>
            <a:off x="1260000" y="2340000"/>
            <a:ext cx="7883998" cy="1664775"/>
            <a:chOff x="1260000" y="2520000"/>
            <a:chExt cx="7883998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9EB5EF-5923-A2AB-64FA-28A44E569F9F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 로직 처리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CB78AD-3531-952C-5D3B-0838AB5F957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DB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연동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8821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7680A-5971-8F50-67D8-8D2823910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2E925A-1AB1-BEB4-0AE1-6A913E70050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Full Diagram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78D79-FE7B-45A5-BDA5-956BC595A7F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F2D2F2-D9C7-6EF5-D011-DF1637DCCFB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D62CCA3-D3B4-EF2F-4177-E0EE3362CEA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Graphic 8" descr="Server with solid fill">
            <a:extLst>
              <a:ext uri="{FF2B5EF4-FFF2-40B4-BE49-F238E27FC236}">
                <a16:creationId xmlns:a16="http://schemas.microsoft.com/office/drawing/2014/main" id="{8981EEAE-448B-2BAA-599B-418460358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47344" y="2971800"/>
            <a:ext cx="914400" cy="914400"/>
          </a:xfrm>
          <a:prstGeom prst="rect">
            <a:avLst/>
          </a:prstGeom>
        </p:spPr>
      </p:pic>
      <p:pic>
        <p:nvPicPr>
          <p:cNvPr id="11" name="Graphic 10" descr="Monitor with solid fill">
            <a:extLst>
              <a:ext uri="{FF2B5EF4-FFF2-40B4-BE49-F238E27FC236}">
                <a16:creationId xmlns:a16="http://schemas.microsoft.com/office/drawing/2014/main" id="{4FF2C397-B87F-24AF-1F72-4FFF03D35A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0424" y="2971800"/>
            <a:ext cx="914400" cy="914400"/>
          </a:xfrm>
          <a:prstGeom prst="rect">
            <a:avLst/>
          </a:prstGeom>
        </p:spPr>
      </p:pic>
      <p:pic>
        <p:nvPicPr>
          <p:cNvPr id="13" name="Graphic 12" descr="Database with solid fill">
            <a:extLst>
              <a:ext uri="{FF2B5EF4-FFF2-40B4-BE49-F238E27FC236}">
                <a16:creationId xmlns:a16="http://schemas.microsoft.com/office/drawing/2014/main" id="{68575C04-7A01-ABCF-ACB8-B65A117D24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55682" y="4736989"/>
            <a:ext cx="914400" cy="914400"/>
          </a:xfrm>
          <a:prstGeom prst="rect">
            <a:avLst/>
          </a:prstGeom>
        </p:spPr>
      </p:pic>
      <p:pic>
        <p:nvPicPr>
          <p:cNvPr id="14" name="Graphic 13" descr="Server with solid fill">
            <a:extLst>
              <a:ext uri="{FF2B5EF4-FFF2-40B4-BE49-F238E27FC236}">
                <a16:creationId xmlns:a16="http://schemas.microsoft.com/office/drawing/2014/main" id="{161853D3-9844-3641-1059-FAA1C9021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1513" y="2971800"/>
            <a:ext cx="914400" cy="914400"/>
          </a:xfrm>
          <a:prstGeom prst="rect">
            <a:avLst/>
          </a:prstGeom>
        </p:spPr>
      </p:pic>
      <p:pic>
        <p:nvPicPr>
          <p:cNvPr id="15" name="Graphic 14" descr="Server with solid fill">
            <a:extLst>
              <a:ext uri="{FF2B5EF4-FFF2-40B4-BE49-F238E27FC236}">
                <a16:creationId xmlns:a16="http://schemas.microsoft.com/office/drawing/2014/main" id="{69036C4D-0EC1-61A9-4815-676BB0880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5682" y="2971800"/>
            <a:ext cx="914400" cy="914400"/>
          </a:xfrm>
          <a:prstGeom prst="rect">
            <a:avLst/>
          </a:prstGeom>
        </p:spPr>
      </p:pic>
      <p:pic>
        <p:nvPicPr>
          <p:cNvPr id="17" name="Graphic 16" descr="Scroll with solid fill">
            <a:extLst>
              <a:ext uri="{FF2B5EF4-FFF2-40B4-BE49-F238E27FC236}">
                <a16:creationId xmlns:a16="http://schemas.microsoft.com/office/drawing/2014/main" id="{3D6190AA-37BD-E044-0A6A-D12F138DA4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20640" y="1246777"/>
            <a:ext cx="914400" cy="914400"/>
          </a:xfrm>
          <a:prstGeom prst="rect">
            <a:avLst/>
          </a:prstGeom>
        </p:spPr>
      </p:pic>
      <p:pic>
        <p:nvPicPr>
          <p:cNvPr id="19" name="Graphic 18" descr="Image with solid fill">
            <a:extLst>
              <a:ext uri="{FF2B5EF4-FFF2-40B4-BE49-F238E27FC236}">
                <a16:creationId xmlns:a16="http://schemas.microsoft.com/office/drawing/2014/main" id="{B95036C4-6BF5-B6D5-4CA2-0FD4B35588D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74940" y="1435908"/>
            <a:ext cx="914400" cy="9144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AD73165-9489-8EE9-AC45-EDF3AC75B996}"/>
              </a:ext>
            </a:extLst>
          </p:cNvPr>
          <p:cNvCxnSpPr>
            <a:cxnSpLocks/>
          </p:cNvCxnSpPr>
          <p:nvPr/>
        </p:nvCxnSpPr>
        <p:spPr>
          <a:xfrm>
            <a:off x="2142168" y="3429000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6770C71-F71E-6365-D0C6-6BBC892ABC60}"/>
              </a:ext>
            </a:extLst>
          </p:cNvPr>
          <p:cNvCxnSpPr>
            <a:cxnSpLocks/>
          </p:cNvCxnSpPr>
          <p:nvPr/>
        </p:nvCxnSpPr>
        <p:spPr>
          <a:xfrm>
            <a:off x="3906240" y="3429000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2951057-1401-1F37-DA5F-112C64BC8849}"/>
              </a:ext>
            </a:extLst>
          </p:cNvPr>
          <p:cNvCxnSpPr>
            <a:cxnSpLocks/>
          </p:cNvCxnSpPr>
          <p:nvPr/>
        </p:nvCxnSpPr>
        <p:spPr>
          <a:xfrm>
            <a:off x="5644875" y="3429000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E89A5C0-3994-1548-2160-38E5BF21C5DF}"/>
              </a:ext>
            </a:extLst>
          </p:cNvPr>
          <p:cNvCxnSpPr>
            <a:cxnSpLocks/>
          </p:cNvCxnSpPr>
          <p:nvPr/>
        </p:nvCxnSpPr>
        <p:spPr>
          <a:xfrm>
            <a:off x="7012882" y="3962399"/>
            <a:ext cx="0" cy="77459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709E22D-0FF0-88B6-BD59-9CE9214C3E33}"/>
              </a:ext>
            </a:extLst>
          </p:cNvPr>
          <p:cNvCxnSpPr>
            <a:cxnSpLocks/>
          </p:cNvCxnSpPr>
          <p:nvPr/>
        </p:nvCxnSpPr>
        <p:spPr>
          <a:xfrm flipV="1">
            <a:off x="7203713" y="3962399"/>
            <a:ext cx="0" cy="77459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2A9222D-B294-5BEF-1776-4FB4D826F4B7}"/>
              </a:ext>
            </a:extLst>
          </p:cNvPr>
          <p:cNvCxnSpPr>
            <a:cxnSpLocks/>
          </p:cNvCxnSpPr>
          <p:nvPr/>
        </p:nvCxnSpPr>
        <p:spPr>
          <a:xfrm flipH="1">
            <a:off x="5644875" y="3254071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F3795BD-C18E-CFD4-7AB6-6628B3CA6656}"/>
              </a:ext>
            </a:extLst>
          </p:cNvPr>
          <p:cNvCxnSpPr>
            <a:cxnSpLocks/>
          </p:cNvCxnSpPr>
          <p:nvPr/>
        </p:nvCxnSpPr>
        <p:spPr>
          <a:xfrm flipH="1">
            <a:off x="3906240" y="3254071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FD3621E-CCD4-C06F-BB95-8BB30F4B840D}"/>
              </a:ext>
            </a:extLst>
          </p:cNvPr>
          <p:cNvCxnSpPr>
            <a:cxnSpLocks/>
          </p:cNvCxnSpPr>
          <p:nvPr/>
        </p:nvCxnSpPr>
        <p:spPr>
          <a:xfrm flipH="1">
            <a:off x="2142168" y="3254071"/>
            <a:ext cx="91440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549D7F7-433B-81EA-5636-BA09BAF827BC}"/>
              </a:ext>
            </a:extLst>
          </p:cNvPr>
          <p:cNvCxnSpPr>
            <a:cxnSpLocks/>
          </p:cNvCxnSpPr>
          <p:nvPr/>
        </p:nvCxnSpPr>
        <p:spPr>
          <a:xfrm flipV="1">
            <a:off x="3535641" y="2091193"/>
            <a:ext cx="1265872" cy="88060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2B532DD-A18E-B51F-F75F-530D2BF105D4}"/>
              </a:ext>
            </a:extLst>
          </p:cNvPr>
          <p:cNvCxnSpPr>
            <a:cxnSpLocks/>
          </p:cNvCxnSpPr>
          <p:nvPr/>
        </p:nvCxnSpPr>
        <p:spPr>
          <a:xfrm flipH="1">
            <a:off x="3415803" y="2047362"/>
            <a:ext cx="1238511" cy="81987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FB3B655E-0110-F064-464C-39635057C6FB}"/>
              </a:ext>
            </a:extLst>
          </p:cNvPr>
          <p:cNvSpPr txBox="1"/>
          <p:nvPr/>
        </p:nvSpPr>
        <p:spPr>
          <a:xfrm>
            <a:off x="2838425" y="3886200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Webserver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FA7199-872C-206F-08D9-D7DC5425D5C9}"/>
              </a:ext>
            </a:extLst>
          </p:cNvPr>
          <p:cNvSpPr txBox="1"/>
          <p:nvPr/>
        </p:nvSpPr>
        <p:spPr>
          <a:xfrm>
            <a:off x="4577063" y="3886200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Frontend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FB371B-25EC-DA42-CE7D-39691654740A}"/>
              </a:ext>
            </a:extLst>
          </p:cNvPr>
          <p:cNvSpPr txBox="1"/>
          <p:nvPr/>
        </p:nvSpPr>
        <p:spPr>
          <a:xfrm>
            <a:off x="6346763" y="2700188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Backend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ED3D342-A169-F108-DB70-D3AC19CEA462}"/>
              </a:ext>
            </a:extLst>
          </p:cNvPr>
          <p:cNvSpPr txBox="1"/>
          <p:nvPr/>
        </p:nvSpPr>
        <p:spPr>
          <a:xfrm>
            <a:off x="6346763" y="5650223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DB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12C6FC4-0A25-0257-AADA-593E6C33F732}"/>
              </a:ext>
            </a:extLst>
          </p:cNvPr>
          <p:cNvSpPr txBox="1"/>
          <p:nvPr/>
        </p:nvSpPr>
        <p:spPr>
          <a:xfrm>
            <a:off x="5005432" y="864289"/>
            <a:ext cx="14839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Static Resource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5" name="Graphic 44" descr="Server with solid fill">
            <a:extLst>
              <a:ext uri="{FF2B5EF4-FFF2-40B4-BE49-F238E27FC236}">
                <a16:creationId xmlns:a16="http://schemas.microsoft.com/office/drawing/2014/main" id="{257AECF4-5771-C42B-BE28-4DEBA397E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6665" y="4962107"/>
            <a:ext cx="914400" cy="9144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D54E25D4-AD6C-C042-46F0-A193396AC000}"/>
              </a:ext>
            </a:extLst>
          </p:cNvPr>
          <p:cNvSpPr txBox="1"/>
          <p:nvPr/>
        </p:nvSpPr>
        <p:spPr>
          <a:xfrm>
            <a:off x="4637746" y="4690495"/>
            <a:ext cx="1332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Backend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1B20472-E41C-03D8-4A09-627EE59568F4}"/>
              </a:ext>
            </a:extLst>
          </p:cNvPr>
          <p:cNvCxnSpPr>
            <a:cxnSpLocks/>
          </p:cNvCxnSpPr>
          <p:nvPr/>
        </p:nvCxnSpPr>
        <p:spPr>
          <a:xfrm flipH="1" flipV="1">
            <a:off x="3554768" y="4404079"/>
            <a:ext cx="1265872" cy="88060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29B676A-A1BF-04E0-03F3-4EAC88AAA488}"/>
              </a:ext>
            </a:extLst>
          </p:cNvPr>
          <p:cNvCxnSpPr>
            <a:cxnSpLocks/>
          </p:cNvCxnSpPr>
          <p:nvPr/>
        </p:nvCxnSpPr>
        <p:spPr>
          <a:xfrm>
            <a:off x="3658417" y="4280555"/>
            <a:ext cx="1238511" cy="81987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542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11967-E194-37CA-DD84-634BA80D1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DF2E74-7E0F-9569-8F6E-8A215080BAD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 언어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프레임워크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E6370D-585D-4C78-13D1-7C78419AA2F7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B5B37A-EF7E-86B2-6C01-DACC72FABCD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C4759A-705A-3712-6B52-53B8125E6CA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FEFC3F-1BFD-A686-3548-5FF63CE33F69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3028D95-E79B-5914-E407-753BBDF35C1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js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python, java, 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php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56ADEE5-2F28-A58D-DA9A-5C65EFDC657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DB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C22D36-8003-E58C-70C0-95B04C84BA4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Next, express,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flask,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spring,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…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6457964-DFDC-4F41-775D-0D4C9F20832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SQLs (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mySQL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pSQL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SQLight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noSQLs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(MongoDB,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redis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BDECAFD-9600-A362-007D-B1F0BCE3F76D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어차피 비슷하기에 그때그때 문법을 알아두자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7E0B0E-8FB8-0303-D86E-7BE0D87539EE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구조가 다 거기서 거기</a:t>
            </a:r>
          </a:p>
        </p:txBody>
      </p:sp>
    </p:spTree>
    <p:extLst>
      <p:ext uri="{BB962C8B-B14F-4D97-AF65-F5344CB8AC3E}">
        <p14:creationId xmlns:p14="http://schemas.microsoft.com/office/powerpoint/2010/main" val="515101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899F1-8A3A-71A4-9EC2-D31E58F20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E4AD0D-DB54-29C7-F663-C24EDBF6F80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8225CF-F7DD-7B38-5EF2-8AF62DB111F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4FDAF1-A6C6-6DA0-03AB-594DECAB4C3F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VM </a:t>
            </a:r>
            <a:r>
              <a:rPr lang="ko-KR" altLang="en-US" sz="3200" i="1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같은거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D2A77C-0782-F677-2094-0E07600A6971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어디서든 동일한 환경 제공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99FB1D-3514-DD4B-68F7-12EC54F3134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E64982-AE81-FA3A-D7DA-9112236D9978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 - CISC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빌드한 컨테이너를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AMD64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사용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9A249A-D643-B38F-009D-110D169840A6}"/>
              </a:ext>
            </a:extLst>
          </p:cNvPr>
          <p:cNvSpPr txBox="1"/>
          <p:nvPr/>
        </p:nvSpPr>
        <p:spPr>
          <a:xfrm>
            <a:off x="359999" y="5882446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가상화이기에 하드웨어가 다르면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작동 안 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83ABEC2-391F-DF56-52FB-65B41ACE608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9FC4BD-F3BD-6680-8654-E6023C2067A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A0682D-A071-AF0D-E882-8900CAA9B40E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정확히는 가상화 기술 종류에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와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VM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있는 것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 VM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더 무거움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214C56-B257-FCC1-A73F-5FAEFA877E66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 level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의 가상화라서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 달라도 괜찮음</a:t>
            </a:r>
          </a:p>
        </p:txBody>
      </p:sp>
    </p:spTree>
    <p:extLst>
      <p:ext uri="{BB962C8B-B14F-4D97-AF65-F5344CB8AC3E}">
        <p14:creationId xmlns:p14="http://schemas.microsoft.com/office/powerpoint/2010/main" val="304199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B3F2B-9E79-2A3B-3236-83618D062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FC830E-51E3-87E4-1DC6-246BDB80580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7DC77D-21F2-32EC-A5C3-0D4406571CA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D94C6A-EAB0-B4D9-B616-BA275E9F5F9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2C5AFB-63F6-0F58-F06C-FB95F23591DC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E96F90-8D7D-1033-3DCC-8878EF7C61A9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2BC5BD3-8965-2969-BC55-0916486C882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0A1FD4-BA25-E1D8-6228-4DCAC0F22FD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0B18A1-7796-F336-DE36-05D46CBCF9C0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92D569-D902-38AF-1358-CAE65C8FC97E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C10CB2-4628-0FEE-D49C-917BF4F9DE2E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7FEDD3-0B7F-A79C-0C36-4CC298EB964D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CC31AD-06AA-ACD6-B33C-F012A48B1FEE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“.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20119544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6911F0-28F4-2079-DBBC-FA6D7282E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2C74B1-8CB7-821B-9B12-6E5FCFDE36B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6F0954-2678-02E3-2F1F-33AA66E1443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E4A230-99C2-C81C-200C-069B4D081A1B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C26551-80AB-0F24-B86F-35D5EBFA6E2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4994C90-EFE1-5044-FFF8-1F91D09F80F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5059A7-0004-FFFE-B739-4CE27B421E5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D8EB7A-CFCC-4A8A-031B-0A0F8C329E03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F9301E-C10E-2CFC-E7C6-FEE659FBBFFF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853D6D-93DB-601A-ECA1-2B06618832D7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4AE943-E15B-8DC4-8F62-B9A80F19E5AA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13787CF-ED0C-5E24-8B99-D00409AA1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945" y="0"/>
            <a:ext cx="7290110" cy="6858000"/>
          </a:xfrm>
          <a:prstGeom prst="rect">
            <a:avLst/>
          </a:prstGeom>
        </p:spPr>
      </p:pic>
      <p:sp>
        <p:nvSpPr>
          <p:cNvPr id="14" name="Rectangle 7">
            <a:extLst>
              <a:ext uri="{FF2B5EF4-FFF2-40B4-BE49-F238E27FC236}">
                <a16:creationId xmlns:a16="http://schemas.microsoft.com/office/drawing/2014/main" id="{485FCE91-6492-5AB2-48C1-E712D10F2AC4}"/>
              </a:ext>
            </a:extLst>
          </p:cNvPr>
          <p:cNvSpPr/>
          <p:nvPr/>
        </p:nvSpPr>
        <p:spPr>
          <a:xfrm>
            <a:off x="1584287" y="4490668"/>
            <a:ext cx="12957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7">
            <a:extLst>
              <a:ext uri="{FF2B5EF4-FFF2-40B4-BE49-F238E27FC236}">
                <a16:creationId xmlns:a16="http://schemas.microsoft.com/office/drawing/2014/main" id="{37C3AD07-9D04-1902-4774-41CA02CDB493}"/>
              </a:ext>
            </a:extLst>
          </p:cNvPr>
          <p:cNvSpPr/>
          <p:nvPr/>
        </p:nvSpPr>
        <p:spPr>
          <a:xfrm>
            <a:off x="1584287" y="3711333"/>
            <a:ext cx="12957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264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E24C3E-C46B-BBE8-BDF8-14E60FC17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C36362-8F4E-B2C1-B3A8-C703A9481C0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6B115-11AB-F1D2-2153-B12FF850272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A4B6EA-73DD-4F66-9B6B-52D8B2B804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1C45EF-57FF-0C7D-FB95-E72B70DFC01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5CF7B5-BDF1-2D4D-3645-3BEC13C2A93A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43563BD-78E5-51AD-D50F-11AAA39AB0C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BFDE84-6E1E-DBAD-E987-0226360B519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030893-05B7-CDF1-CE75-3229484ADFEA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581AA3-5D6D-8BD3-66A0-647D53656EA5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1CC93C-2D28-D44A-63F3-659BB7A1A94F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E973F4-9439-AF4C-27F3-31B1E989AF38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354F2DB-C998-F9E5-E127-28ABF25AE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06" y="0"/>
            <a:ext cx="8141987" cy="6858000"/>
          </a:xfrm>
          <a:prstGeom prst="rect">
            <a:avLst/>
          </a:prstGeom>
        </p:spPr>
      </p:pic>
      <p:sp>
        <p:nvSpPr>
          <p:cNvPr id="14" name="Rectangle 7">
            <a:extLst>
              <a:ext uri="{FF2B5EF4-FFF2-40B4-BE49-F238E27FC236}">
                <a16:creationId xmlns:a16="http://schemas.microsoft.com/office/drawing/2014/main" id="{EF27C887-9054-9D5E-1DEA-E1503B2D528D}"/>
              </a:ext>
            </a:extLst>
          </p:cNvPr>
          <p:cNvSpPr/>
          <p:nvPr/>
        </p:nvSpPr>
        <p:spPr>
          <a:xfrm>
            <a:off x="4733887" y="1433055"/>
            <a:ext cx="11081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7">
            <a:extLst>
              <a:ext uri="{FF2B5EF4-FFF2-40B4-BE49-F238E27FC236}">
                <a16:creationId xmlns:a16="http://schemas.microsoft.com/office/drawing/2014/main" id="{A5441A16-41C6-A846-A8DA-D5B0115C51C8}"/>
              </a:ext>
            </a:extLst>
          </p:cNvPr>
          <p:cNvSpPr/>
          <p:nvPr/>
        </p:nvSpPr>
        <p:spPr>
          <a:xfrm>
            <a:off x="5891174" y="1433055"/>
            <a:ext cx="1108113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193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35870A-5F61-6C0F-CDE8-0A0A6707A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60C54F-2C0B-E98C-294D-3D4583E2CB8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149EC3-A449-FD65-BCA3-ED53EA38FD5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F720F9-4227-529E-5F72-8BDDBF453DAD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어떤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동작할거에요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i="1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97D9D5-2F84-BE55-37B0-15AB30EB67BE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FE67F1-6C65-E2FE-ABBD-82B84E65F53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BB1003C-35E1-48EE-E76E-167A878A572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922B67-BC10-7D72-1308-90D0AC50BA7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9EA433-BE03-00D6-5A3D-26C3F00E81A8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 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윈도우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리눅스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/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이것저것 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D31BA4-AD1F-7257-71E1-8D91D6A80F0A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A6B0D1-B913-E380-196E-CCDD97A74941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5FB498-4C41-B393-AE91-AFD17D22795A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</a:t>
            </a:r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비어있는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OS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E56322-2773-D13A-910C-4DB967DA4C50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“.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1537220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63666-620E-0EA3-EC85-7ACD35DF4344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2" name="Picture 21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6EFE4A8B-A59F-12FA-EC32-1623DAAB3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73" y="2062295"/>
            <a:ext cx="7400453" cy="303219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893C0F8-3811-FC15-184B-097BC4D3EB7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C40342-BC4E-4EA5-5BED-99DEDB864583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Hyper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Text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Transfer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Protocol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084756-06E7-E867-4F4D-ECC312E4AD6F}"/>
              </a:ext>
            </a:extLst>
          </p:cNvPr>
          <p:cNvSpPr txBox="1"/>
          <p:nvPr/>
        </p:nvSpPr>
        <p:spPr>
          <a:xfrm>
            <a:off x="359999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개쩌는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텍스트 전송 규약</a:t>
            </a:r>
          </a:p>
        </p:txBody>
      </p: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ADD7E-B2D6-8205-2F3E-D8167FAD1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3A91AE-0749-193C-A0FE-0CC8BBFF41E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Docker-compose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B83C95-4FC0-E4F6-A394-E2041F093570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242F08-A732-4D1F-DC33-29498A6C48C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여러 개 한 번에 관리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2E979A-0CEA-E557-3338-EB1222BB7716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8391D7-EA19-53D8-88DB-98F2073ACAD8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3706F2B-E6DB-B568-70AB-EB65B592909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72A17C-EFD9-6F42-5DC2-A187E86892D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A1AE6A-0C05-E7CD-3B1C-342C17D13591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일단 여러 개를 하나로 묶어준다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58967A-C5BD-1557-7DF0-D9EF4D272DC8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때 매번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cd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F66946-C22F-9059-835F-2805E189509B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2F9222-A3FA-C5B3-EEA1-06B5135AAE0F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 때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–p 8080:3000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845A08-9468-4C0E-B3F9-4372E7D4BFAF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“docker-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7871328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03DA23-1058-C5D8-3236-5637395AF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EC6C6-8E55-A3D0-62EF-3AE44D1D6A5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Docker-compose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DD0E71-12FC-CF25-3F3D-2260E9814F01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F5FA83-2557-34CD-BF9C-B39DA976EBA5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여러 개 한 번에 관리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F4888A-03BA-87CF-5F21-16F8FE61FA21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어떤 파일들을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C43633-F52D-ACDF-3572-1D24EAA0889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7E1FE8B-E987-BAD7-C907-F174979880B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3C393D-9B6B-295E-55CA-0EEEDE176FE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D15151-C071-2AF1-40CC-0DFC3352640F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일단 여러 개를 하나로 묶어준다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C036A-DC79-5D80-00FB-723A3BF07389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때 매번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cd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105251-2FE9-DA9C-D431-8E22B2D755EE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만든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OS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어떤 포트를 어떻게 </a:t>
            </a:r>
            <a:r>
              <a:rPr lang="ko-KR" altLang="en-US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쓸거에요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16094D-EDCE-01DE-EE1B-1F467A565BA1}"/>
              </a:ext>
            </a:extLst>
          </p:cNvPr>
          <p:cNvSpPr txBox="1"/>
          <p:nvPr/>
        </p:nvSpPr>
        <p:spPr>
          <a:xfrm>
            <a:off x="1439998" y="5023220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dockerfile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‘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들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’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실행할 때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–p 8080:3000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치기 귀찮음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4AC3D1-9724-F0D9-82F7-FC01CDCC83F6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“docker-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DFC84D9-1EED-2FBB-BE3C-35434944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152" y="0"/>
            <a:ext cx="6401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1061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C24B99-B47D-8801-46CA-219BB4BA6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E6DC9E-7878-825D-7CED-3340DBD87D0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Docker-compose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E23D96-6589-7048-907F-C0DF32871B0B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255CBB-8CC2-2A24-4AE4-FE89AD4C141C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만약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.docker-</a:t>
            </a:r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보인다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5F2BD3-32F5-A23C-34CE-534BBC1273DB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종료하고 싶으면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C68A73-10C0-B65E-23F3-E2E00CDFD62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08388F-9B8F-C825-BC30-6477BA0E8FD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B36E90-6E68-9AD3-CCBC-DF93B293C3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Containers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D5CDA1-B762-4E95-CCE7-50AA898B5712}"/>
              </a:ext>
            </a:extLst>
          </p:cNvPr>
          <p:cNvSpPr txBox="1"/>
          <p:nvPr/>
        </p:nvSpPr>
        <p:spPr>
          <a:xfrm>
            <a:off x="1440000" y="2879668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아묻따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docker compose up -d</a:t>
            </a:r>
            <a:endParaRPr lang="ko-KR" altLang="en-US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52B73-DB50-B14F-97E9-FD10BEEA4877}"/>
              </a:ext>
            </a:extLst>
          </p:cNvPr>
          <p:cNvSpPr txBox="1"/>
          <p:nvPr/>
        </p:nvSpPr>
        <p:spPr>
          <a:xfrm>
            <a:off x="1440000" y="3986721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Gpt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한테 물어보세요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(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docker compose down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|| </a:t>
            </a:r>
            <a:r>
              <a:rPr lang="en-US" altLang="ko-KR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docker stop ~~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94BB37-4239-3F64-9884-16670C4DC8F6}"/>
              </a:ext>
            </a:extLst>
          </p:cNvPr>
          <p:cNvSpPr txBox="1"/>
          <p:nvPr/>
        </p:nvSpPr>
        <p:spPr>
          <a:xfrm>
            <a:off x="360000" y="6190223"/>
            <a:ext cx="436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“docker-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compose.yml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”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이름의 파일로 작성한다</a:t>
            </a:r>
          </a:p>
        </p:txBody>
      </p:sp>
    </p:spTree>
    <p:extLst>
      <p:ext uri="{BB962C8B-B14F-4D97-AF65-F5344CB8AC3E}">
        <p14:creationId xmlns:p14="http://schemas.microsoft.com/office/powerpoint/2010/main" val="1732864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질문받습니다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2025.09.12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54B05B-1CE4-DD81-F3BB-427644CD7616}"/>
              </a:ext>
            </a:extLst>
          </p:cNvPr>
          <p:cNvSpPr txBox="1"/>
          <p:nvPr/>
        </p:nvSpPr>
        <p:spPr>
          <a:xfrm>
            <a:off x="3479800" y="6488668"/>
            <a:ext cx="250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Kang MS</a:t>
            </a:r>
            <a:endParaRPr lang="ko-KR" altLang="en-US" dirty="0"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8143-0549-7714-A0B5-9B0A54A09DDD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009F0B-A4E0-6A45-EB83-3F340954E6A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08439-C9D5-9430-DF36-BC6E5CB48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6BE136-17B5-EAAF-D7D4-CE585E8110C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EC6895-BD91-D861-7EEB-1286215C14CE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9683B1C-848C-9122-3665-21949415573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22" name="Picture 21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437E8C77-D920-25AB-56C9-7F05E8BA3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73" y="2062295"/>
            <a:ext cx="7400453" cy="30321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AAF994-5BE8-AAFB-7541-214103B2699C}"/>
              </a:ext>
            </a:extLst>
          </p:cNvPr>
          <p:cNvSpPr/>
          <p:nvPr/>
        </p:nvSpPr>
        <p:spPr>
          <a:xfrm>
            <a:off x="900000" y="2062295"/>
            <a:ext cx="4848793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CF4E6F-3165-C9EE-0D1E-04ED8F673D07}"/>
              </a:ext>
            </a:extLst>
          </p:cNvPr>
          <p:cNvSpPr/>
          <p:nvPr/>
        </p:nvSpPr>
        <p:spPr>
          <a:xfrm>
            <a:off x="900000" y="2337683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964B81-9ADE-716B-ACAB-56E39F443C57}"/>
              </a:ext>
            </a:extLst>
          </p:cNvPr>
          <p:cNvSpPr/>
          <p:nvPr/>
        </p:nvSpPr>
        <p:spPr>
          <a:xfrm>
            <a:off x="900000" y="2991341"/>
            <a:ext cx="928800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160854-E9C9-9197-9AF6-97FEA71B8BDD}"/>
              </a:ext>
            </a:extLst>
          </p:cNvPr>
          <p:cNvSpPr/>
          <p:nvPr/>
        </p:nvSpPr>
        <p:spPr>
          <a:xfrm>
            <a:off x="900001" y="4382819"/>
            <a:ext cx="539186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43EA16-0644-D17E-D065-D7F525A3FAB6}"/>
              </a:ext>
            </a:extLst>
          </p:cNvPr>
          <p:cNvSpPr/>
          <p:nvPr/>
        </p:nvSpPr>
        <p:spPr>
          <a:xfrm>
            <a:off x="900000" y="3463769"/>
            <a:ext cx="1111680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87DEDC-A96A-B08D-A7F0-BF3F11D1B496}"/>
              </a:ext>
            </a:extLst>
          </p:cNvPr>
          <p:cNvSpPr/>
          <p:nvPr/>
        </p:nvSpPr>
        <p:spPr>
          <a:xfrm>
            <a:off x="900000" y="4819097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35A5BC-11F9-6BED-D32A-0F59D1416EC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459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E9635-9EDF-A808-F88F-1A2276DB0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015D3F-439A-0E44-78CF-235B3AA6DE8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C252BF-3B02-20FC-C44A-7CFBE166F063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5E60C0-DCF9-4A9A-4E68-4957B783858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0A801D-928B-4CDD-BCD1-051B0A6EB2F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Response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AE35D820-3B85-75BA-1087-A23373DE45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68" y="2025686"/>
            <a:ext cx="7493263" cy="395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2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51C3C-7996-D895-1E81-3791EC76F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117339-BFF9-6A1B-E9BB-DEBD0550FF6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4FDC47-E720-D861-8192-4C34E1C331E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27BDB5-2079-14F3-3C5C-0646ED229B3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7F32307-99B3-AA4C-A374-77ADEDA6640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Response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B59D0F21-ABA6-590D-B697-713BD05AE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68" y="2025686"/>
            <a:ext cx="7493263" cy="39537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FD4E2F-23F6-3E03-E480-9738F7E06F46}"/>
              </a:ext>
            </a:extLst>
          </p:cNvPr>
          <p:cNvSpPr/>
          <p:nvPr/>
        </p:nvSpPr>
        <p:spPr>
          <a:xfrm>
            <a:off x="900000" y="2062295"/>
            <a:ext cx="1652369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4F9EB7-8C51-BAFA-87C4-45A3E6205B54}"/>
              </a:ext>
            </a:extLst>
          </p:cNvPr>
          <p:cNvSpPr/>
          <p:nvPr/>
        </p:nvSpPr>
        <p:spPr>
          <a:xfrm>
            <a:off x="899999" y="2526818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6DDE49-BF63-3A58-C123-74C7AAE7394A}"/>
              </a:ext>
            </a:extLst>
          </p:cNvPr>
          <p:cNvSpPr/>
          <p:nvPr/>
        </p:nvSpPr>
        <p:spPr>
          <a:xfrm>
            <a:off x="899999" y="2991341"/>
            <a:ext cx="1191267" cy="265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DEECE0-7B92-6DE9-18B6-360ED123544B}"/>
              </a:ext>
            </a:extLst>
          </p:cNvPr>
          <p:cNvSpPr/>
          <p:nvPr/>
        </p:nvSpPr>
        <p:spPr>
          <a:xfrm>
            <a:off x="899999" y="3688563"/>
            <a:ext cx="730017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28574C-7EF4-97E9-AFE4-EC90CE0F1367}"/>
              </a:ext>
            </a:extLst>
          </p:cNvPr>
          <p:cNvSpPr/>
          <p:nvPr/>
        </p:nvSpPr>
        <p:spPr>
          <a:xfrm>
            <a:off x="899998" y="4161015"/>
            <a:ext cx="1360602" cy="275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13BB0D-95FC-3CBE-A099-16DE9F6C5513}"/>
              </a:ext>
            </a:extLst>
          </p:cNvPr>
          <p:cNvSpPr/>
          <p:nvPr/>
        </p:nvSpPr>
        <p:spPr>
          <a:xfrm>
            <a:off x="825367" y="4868233"/>
            <a:ext cx="7793699" cy="11112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32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D8582-C3F0-6144-9CE2-00D5311FA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4FE88DB-CCCD-CFB8-D68B-AA4EA80BE5A5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05F204A-B566-2C66-2533-0DF0A957745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1E4897-BEBC-271C-B35C-25595A78863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F0222BA-5F3D-9324-D27B-CC3DED5938EA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46DE7B5-ABCF-4515-46BA-4077448663F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GET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EC45DB0-F3D0-316F-023E-2B442B038F0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POST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7DBD39F-7013-50BB-031D-8782603A3DC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데이터 주세요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766E08E-5567-1968-2D69-FA6C15762B82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뭐 해주세요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D07145-3D1A-EA9A-89A0-74C8A8B04D62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자료 수정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삭제할래요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3D3C759E-432F-1161-D9CB-98C1E2174F1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Methods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50B7B65-2F5E-13EC-3BC0-521F52F49846}"/>
              </a:ext>
            </a:extLst>
          </p:cNvPr>
          <p:cNvSpPr txBox="1"/>
          <p:nvPr/>
        </p:nvSpPr>
        <p:spPr>
          <a:xfrm>
            <a:off x="4962941" y="2222502"/>
            <a:ext cx="39517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Note.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GET,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POST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거의 저 용도 고정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PUT/DELETE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는 안쓰는 곳도 많음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C8A182-4E47-2969-6AA3-C9E9EBDFDA44}"/>
              </a:ext>
            </a:extLst>
          </p:cNvPr>
          <p:cNvSpPr txBox="1"/>
          <p:nvPr/>
        </p:nvSpPr>
        <p:spPr>
          <a:xfrm>
            <a:off x="4962941" y="3493337"/>
            <a:ext cx="39517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Note.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이것들 말고도 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HEAD, TRACE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등 많지만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거의 안 쓰임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279851E-64D8-6855-202F-DD8577C984D3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PUT/DELTE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55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A3F51-69C9-1373-C96D-547338CC4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A0BF9F8-097E-38AE-796F-ADA0B8E059B2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F41994-054B-BD12-E55A-96CA9269C4A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116798-9468-3B50-841F-A911E0A87AF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URL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28A39720-8C3E-3116-01C0-42F620B4402E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C0FE6E5-58AA-B82C-0BBD-F79CB85C3031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https://google.com/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E94AC2E-400D-D7E6-B7C2-28C50170228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ftp://user@host/foo/bar.txt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FE204AA-D927-6FD2-55BD-95B0BF03C9EA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프로토콜로 </a:t>
              </a:r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youtube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호스트로 접속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FFE573A-F6A2-D9A5-4801-03551B50BD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Ftp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란 프로토콜로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user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host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접속하여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foo path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아래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bar.txt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접근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A6EBB4A5-129F-F892-3D1E-35C9789631B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scheme://&lt;user&gt;:&lt;password&gt;@&lt;host&gt;:&lt;port&gt;/&lt;url-path&gt;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C3AB63-03B3-70C2-8C98-42E5C337F070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https://google.com@naver.com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4E1424-45D3-7C1E-F62B-201EF816FAE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IPV6  http://[::1]/index.html</a:t>
            </a:r>
          </a:p>
        </p:txBody>
      </p:sp>
    </p:spTree>
    <p:extLst>
      <p:ext uri="{BB962C8B-B14F-4D97-AF65-F5344CB8AC3E}">
        <p14:creationId xmlns:p14="http://schemas.microsoft.com/office/powerpoint/2010/main" val="3511679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933260-C065-FAA3-72B1-58E1E788A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C4BCE44-4772-D39A-6441-B42C8AC5704C}"/>
              </a:ext>
            </a:extLst>
          </p:cNvPr>
          <p:cNvSpPr txBox="1"/>
          <p:nvPr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ECFBF11-1E27-4F0B-A2C4-01B007AAC58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035FC78-7FF6-355D-F2FE-5D1B5F17E65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HTTP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4AB2730C-63AB-728E-BC56-A7BBB4AA1DB3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67A87F7-5056-5ACB-7301-1828B44C096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Accept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858292F-D303-64C2-5E08-0BB0C7FF8C7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Authorization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9D2C04D-D4F5-0856-0AF9-A90F69AE067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Cookie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179FD49-B270-E163-7A47-48F9D8E5B78F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받을 데이터 양식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623D6D0-613F-20A8-A268-09981B4E6FA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Auth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관련 데이터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727E82C-3CB2-AEDD-F003-F9F65C79C5A3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쿠키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곧 설명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693CE887-0FBB-3A6D-EE10-7B97AF1B8198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Headers - Request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E8EE75-F385-EFF0-C7C9-14F950491C5B}"/>
              </a:ext>
            </a:extLst>
          </p:cNvPr>
          <p:cNvSpPr txBox="1"/>
          <p:nvPr/>
        </p:nvSpPr>
        <p:spPr>
          <a:xfrm>
            <a:off x="4680000" y="2339998"/>
            <a:ext cx="446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HOST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FB933D-84DB-8F32-E25B-56950BB9C370}"/>
              </a:ext>
            </a:extLst>
          </p:cNvPr>
          <p:cNvSpPr txBox="1"/>
          <p:nvPr/>
        </p:nvSpPr>
        <p:spPr>
          <a:xfrm>
            <a:off x="4680000" y="3419998"/>
            <a:ext cx="446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Referer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A462AD-0105-3CD9-9CD4-18D3ADEC487E}"/>
              </a:ext>
            </a:extLst>
          </p:cNvPr>
          <p:cNvSpPr txBox="1"/>
          <p:nvPr/>
        </p:nvSpPr>
        <p:spPr>
          <a:xfrm>
            <a:off x="4680000" y="4499998"/>
            <a:ext cx="446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User-Agent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56AEBC-DBCD-BC7E-CE6B-BB14E8FB07DB}"/>
              </a:ext>
            </a:extLst>
          </p:cNvPr>
          <p:cNvSpPr txBox="1"/>
          <p:nvPr/>
        </p:nvSpPr>
        <p:spPr>
          <a:xfrm>
            <a:off x="4860000" y="2879666"/>
            <a:ext cx="42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URL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HOST 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D6AC36-84A5-A937-D358-9C9469B5F347}"/>
              </a:ext>
            </a:extLst>
          </p:cNvPr>
          <p:cNvSpPr txBox="1"/>
          <p:nvPr/>
        </p:nvSpPr>
        <p:spPr>
          <a:xfrm>
            <a:off x="4860000" y="3964000"/>
            <a:ext cx="42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Request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원래 출신지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A79D3E-FFB9-D775-CDEE-65C41C05BCC6}"/>
              </a:ext>
            </a:extLst>
          </p:cNvPr>
          <p:cNvSpPr txBox="1"/>
          <p:nvPr/>
        </p:nvSpPr>
        <p:spPr>
          <a:xfrm>
            <a:off x="4860000" y="5048334"/>
            <a:ext cx="42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내가 누군지</a:t>
            </a:r>
          </a:p>
        </p:txBody>
      </p:sp>
    </p:spTree>
    <p:extLst>
      <p:ext uri="{BB962C8B-B14F-4D97-AF65-F5344CB8AC3E}">
        <p14:creationId xmlns:p14="http://schemas.microsoft.com/office/powerpoint/2010/main" val="923727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1733</TotalTime>
  <Words>1235</Words>
  <Application>Microsoft Office PowerPoint</Application>
  <PresentationFormat>On-screen Show (4:3)</PresentationFormat>
  <Paragraphs>306</Paragraphs>
  <Slides>35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Times New Roman</vt:lpstr>
      <vt:lpstr>KoPub돋움체_Pro Bold</vt:lpstr>
      <vt:lpstr>Calibri</vt:lpstr>
      <vt:lpstr>D2Coding</vt:lpstr>
      <vt:lpstr>Arial</vt:lpstr>
      <vt:lpstr>Calibri Light</vt:lpstr>
      <vt:lpstr>맑은 고딕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321</cp:revision>
  <dcterms:created xsi:type="dcterms:W3CDTF">2025-07-26T06:54:06Z</dcterms:created>
  <dcterms:modified xsi:type="dcterms:W3CDTF">2025-09-12T09:02:44Z</dcterms:modified>
</cp:coreProperties>
</file>

<file path=docProps/thumbnail.jpeg>
</file>